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sldIdLst>
    <p:sldId id="258" r:id="rId2"/>
    <p:sldId id="302" r:id="rId3"/>
    <p:sldId id="283" r:id="rId4"/>
    <p:sldId id="279" r:id="rId5"/>
    <p:sldId id="280" r:id="rId6"/>
    <p:sldId id="282" r:id="rId7"/>
    <p:sldId id="285" r:id="rId8"/>
    <p:sldId id="306" r:id="rId9"/>
    <p:sldId id="296" r:id="rId10"/>
    <p:sldId id="307" r:id="rId11"/>
    <p:sldId id="308" r:id="rId12"/>
    <p:sldId id="309" r:id="rId13"/>
    <p:sldId id="311" r:id="rId14"/>
    <p:sldId id="312" r:id="rId15"/>
    <p:sldId id="310" r:id="rId16"/>
    <p:sldId id="30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16" autoAdjust="0"/>
    <p:restoredTop sz="94660" autoAdjust="0"/>
  </p:normalViewPr>
  <p:slideViewPr>
    <p:cSldViewPr snapToGrid="0">
      <p:cViewPr>
        <p:scale>
          <a:sx n="103" d="100"/>
          <a:sy n="103" d="100"/>
        </p:scale>
        <p:origin x="-894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1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A28E1-9325-4D46-A7ED-B2DB9CA14CB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4258-9B83-4AB1-81D1-1CF9F116C6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901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43200" y="531813"/>
            <a:ext cx="4724400" cy="2657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B2611-FD81-44B6-91D9-1D1233081A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76805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RUST-X</a:t>
            </a:r>
          </a:p>
        </p:txBody>
      </p:sp>
    </p:spTree>
    <p:extLst>
      <p:ext uri="{BB962C8B-B14F-4D97-AF65-F5344CB8AC3E}">
        <p14:creationId xmlns:p14="http://schemas.microsoft.com/office/powerpoint/2010/main" xmlns="" val="419470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507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381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0057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4771" y="428960"/>
            <a:ext cx="1769838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64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4771" y="428960"/>
            <a:ext cx="1769838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052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729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910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7038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2990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94267" y="2640744"/>
            <a:ext cx="11091333" cy="349335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>
                <a:solidFill>
                  <a:schemeClr val="bg1"/>
                </a:solidFill>
              </a:defRPr>
            </a:lvl1pPr>
            <a:lvl2pPr>
              <a:buFont typeface="Wingdings" pitchFamily="2" charset="2"/>
              <a:buChar char="q"/>
              <a:defRPr>
                <a:solidFill>
                  <a:schemeClr val="bg1"/>
                </a:solidFill>
              </a:defRPr>
            </a:lvl2pPr>
            <a:lvl3pPr>
              <a:buFont typeface="Wingdings" pitchFamily="2" charset="2"/>
              <a:buChar char="q"/>
              <a:defRPr>
                <a:solidFill>
                  <a:schemeClr val="bg1"/>
                </a:solidFill>
              </a:defRPr>
            </a:lvl3pPr>
            <a:lvl4pPr>
              <a:buFont typeface="Wingdings" pitchFamily="2" charset="2"/>
              <a:buChar char="q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q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859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08038" y="326751"/>
            <a:ext cx="838199" cy="767687"/>
          </a:xfrm>
        </p:spPr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9424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6058" y="544402"/>
            <a:ext cx="2921929" cy="17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0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151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157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624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7027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4818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7521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32A9C20-2AA3-4D45-AAA6-0309931CF733}" type="datetimeFigureOut">
              <a:rPr lang="en-IN" smtClean="0"/>
              <a:pPr/>
              <a:t>06-02-2017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BC7D937-37E6-40D2-80B2-50E17C57AF53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4771" y="428960"/>
            <a:ext cx="1769838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95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551" y="1136527"/>
            <a:ext cx="6188146" cy="4072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5462" y="2065611"/>
            <a:ext cx="4333379" cy="265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1422" y="5570095"/>
            <a:ext cx="838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okonor"/>
                <a:cs typeface="Kokonor"/>
              </a:rPr>
              <a:t>Testing of Keep-It-Fresh bags for Flowers</a:t>
            </a:r>
            <a:endParaRPr lang="en-U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okonor"/>
              <a:cs typeface="Kokono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433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Flower in Normal Bag</a:t>
            </a:r>
            <a:endParaRPr lang="en-US" dirty="0"/>
          </a:p>
        </p:txBody>
      </p:sp>
      <p:pic>
        <p:nvPicPr>
          <p:cNvPr id="11" name="Content Placeholder 10" descr="2016-08-22-PHOTO-00000754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55" b="10755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Flower in Keep It Fresh Bag</a:t>
            </a:r>
            <a:endParaRPr lang="en-US" dirty="0"/>
          </a:p>
        </p:txBody>
      </p:sp>
      <p:pic>
        <p:nvPicPr>
          <p:cNvPr id="12" name="Content Placeholder 11" descr="2016-08-22-PHOTO-0000076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55" b="10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5183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Flower in Normal Bag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Flower in Keep-It-Fresh Bag</a:t>
            </a:r>
            <a:endParaRPr lang="en-US" dirty="0"/>
          </a:p>
        </p:txBody>
      </p:sp>
      <p:pic>
        <p:nvPicPr>
          <p:cNvPr id="14" name="Content Placeholder 13" descr="IMG_210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55" b="10755"/>
          <a:stretch>
            <a:fillRect/>
          </a:stretch>
        </p:blipFill>
        <p:spPr/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0" descr="IMG_21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5" t="16901" r="32404" b="33898"/>
          <a:stretch/>
        </p:blipFill>
        <p:spPr>
          <a:xfrm>
            <a:off x="1109764" y="3180880"/>
            <a:ext cx="4907628" cy="29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62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Flower in Normal Bag</a:t>
            </a:r>
            <a:endParaRPr lang="en-US" dirty="0"/>
          </a:p>
        </p:txBody>
      </p:sp>
      <p:pic>
        <p:nvPicPr>
          <p:cNvPr id="7" name="Content Placeholder 6" descr="IMG_267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55" b="1075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Flower in Keep-It-Fresh Bag</a:t>
            </a:r>
            <a:endParaRPr lang="en-US" dirty="0"/>
          </a:p>
        </p:txBody>
      </p:sp>
      <p:pic>
        <p:nvPicPr>
          <p:cNvPr id="8" name="Content Placeholder 7" descr="IMG_2676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04" r="-458"/>
          <a:stretch/>
        </p:blipFill>
        <p:spPr>
          <a:xfrm>
            <a:off x="6282697" y="3179763"/>
            <a:ext cx="4824412" cy="284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6952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7 – Normal bag</a:t>
            </a:r>
            <a:endParaRPr lang="en-US" dirty="0"/>
          </a:p>
        </p:txBody>
      </p:sp>
      <p:pic>
        <p:nvPicPr>
          <p:cNvPr id="7" name="Picture 6" descr="IMG_26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15" r="3798" b="20000"/>
          <a:stretch/>
        </p:blipFill>
        <p:spPr>
          <a:xfrm>
            <a:off x="1499338" y="2416482"/>
            <a:ext cx="8796813" cy="40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17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7 – Keep-It-Fresh Bag</a:t>
            </a:r>
            <a:endParaRPr lang="en-US" dirty="0"/>
          </a:p>
        </p:txBody>
      </p:sp>
      <p:pic>
        <p:nvPicPr>
          <p:cNvPr id="3" name="Picture 2" descr="IMG_267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85" b="13888"/>
          <a:stretch/>
        </p:blipFill>
        <p:spPr>
          <a:xfrm>
            <a:off x="1807606" y="2284712"/>
            <a:ext cx="8130955" cy="44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69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Flowers kept in Keep-It-fresh bags last longer than the normal bags</a:t>
            </a:r>
          </a:p>
          <a:p>
            <a:r>
              <a:rPr lang="en-US" dirty="0" smtClean="0"/>
              <a:t>The flower in keep-it-fresh bag maintained its freshness after 2 days compared to the one in normal bag which began to lose its petals</a:t>
            </a:r>
          </a:p>
          <a:p>
            <a:r>
              <a:rPr lang="en-US" dirty="0" smtClean="0"/>
              <a:t>The flower in Normal bag dried and developed fungal growth after 7 days where as the one in keep-it-fresh bag looked much better.</a:t>
            </a:r>
          </a:p>
          <a:p>
            <a:r>
              <a:rPr lang="en-US" dirty="0" smtClean="0"/>
              <a:t>The Keep-It-Fresh bags undoubtedly extend the shelf life of fresh flowers as seen in the test.</a:t>
            </a:r>
          </a:p>
        </p:txBody>
      </p:sp>
    </p:spTree>
    <p:extLst>
      <p:ext uri="{BB962C8B-B14F-4D97-AF65-F5344CB8AC3E}">
        <p14:creationId xmlns:p14="http://schemas.microsoft.com/office/powerpoint/2010/main" xmlns="" val="314076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available </a:t>
            </a:r>
            <a:br>
              <a:rPr lang="en-US" dirty="0" smtClean="0"/>
            </a:br>
            <a:r>
              <a:rPr lang="en-US" dirty="0" smtClean="0"/>
              <a:t>Keep-It-Fresh Capsules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005" y="2825421"/>
            <a:ext cx="6670919" cy="3416300"/>
          </a:xfrm>
        </p:spPr>
        <p:txBody>
          <a:bodyPr/>
          <a:lstStyle/>
          <a:p>
            <a:r>
              <a:rPr lang="en-US" dirty="0" smtClean="0"/>
              <a:t>Plastic Capsules for 10 cubic feet</a:t>
            </a:r>
          </a:p>
          <a:p>
            <a:r>
              <a:rPr lang="en-US" dirty="0" smtClean="0"/>
              <a:t>Can be placed in refrigerators and with fresh produce</a:t>
            </a:r>
          </a:p>
          <a:p>
            <a:r>
              <a:rPr lang="en-US" dirty="0" smtClean="0"/>
              <a:t>Also available with adhesive backing</a:t>
            </a:r>
          </a:p>
          <a:p>
            <a:endParaRPr lang="en-US" dirty="0"/>
          </a:p>
        </p:txBody>
      </p:sp>
      <p:pic>
        <p:nvPicPr>
          <p:cNvPr id="5" name="Picture 4" descr="Capsul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9051" y="2379495"/>
            <a:ext cx="3218636" cy="39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77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Thanks!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SHELF LIFE EXTENSION FROM KEEP-IT-FRESH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56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ETHYLENE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301496" cy="3416300"/>
          </a:xfrm>
        </p:spPr>
        <p:txBody>
          <a:bodyPr/>
          <a:lstStyle/>
          <a:p>
            <a:r>
              <a:rPr lang="en-US" dirty="0" smtClean="0"/>
              <a:t>Ethylene is a gas naturally produced by fruits and flowers as it ripens</a:t>
            </a:r>
          </a:p>
          <a:p>
            <a:r>
              <a:rPr lang="en-US" dirty="0" smtClean="0"/>
              <a:t>Ethylene works as an accelerator to the ripening process</a:t>
            </a:r>
          </a:p>
          <a:p>
            <a:r>
              <a:rPr lang="en-US" dirty="0" smtClean="0"/>
              <a:t>Ethylene increases ripening exponentially</a:t>
            </a:r>
          </a:p>
          <a:p>
            <a:r>
              <a:rPr lang="en-US" dirty="0" smtClean="0"/>
              <a:t>Ethylene </a:t>
            </a:r>
            <a:r>
              <a:rPr lang="en-US" dirty="0" err="1" smtClean="0"/>
              <a:t>adsorbers</a:t>
            </a:r>
            <a:r>
              <a:rPr lang="en-US" dirty="0" smtClean="0"/>
              <a:t> reduce the ripening rate by adsorbing the ethylene molecules.</a:t>
            </a:r>
          </a:p>
          <a:p>
            <a:r>
              <a:rPr lang="en-US" dirty="0"/>
              <a:t>E</a:t>
            </a:r>
            <a:r>
              <a:rPr lang="en-US" dirty="0" smtClean="0"/>
              <a:t>thylene molecules form </a:t>
            </a:r>
            <a:r>
              <a:rPr lang="en-US" dirty="0"/>
              <a:t>a bond with the keep-it-fresh </a:t>
            </a:r>
            <a:r>
              <a:rPr lang="en-US" dirty="0" smtClean="0"/>
              <a:t>additives and are trapped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7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7508" y="2689974"/>
            <a:ext cx="3654025" cy="2283824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53462" y="2461189"/>
            <a:ext cx="5022570" cy="2283823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Anti-Microbial</a:t>
            </a:r>
          </a:p>
          <a:p>
            <a:r>
              <a:rPr lang="en-US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</a:t>
            </a:r>
            <a:endParaRPr lang="en-US" sz="4000" b="1" cap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Ethylene </a:t>
            </a:r>
            <a:r>
              <a:rPr lang="en-US" sz="4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Adsorbers</a:t>
            </a:r>
            <a:endParaRPr lang="en-US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86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</a:t>
            </a:r>
            <a:r>
              <a:rPr lang="en-US" dirty="0" err="1" smtClean="0"/>
              <a:t>Microbials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846" b="7846"/>
          <a:stretch>
            <a:fillRect/>
          </a:stretch>
        </p:blipFill>
        <p:spPr>
          <a:xfrm>
            <a:off x="1544295" y="2560207"/>
            <a:ext cx="9555550" cy="3725955"/>
          </a:xfrm>
        </p:spPr>
      </p:pic>
      <p:sp>
        <p:nvSpPr>
          <p:cNvPr id="6" name="Rectangle 5"/>
          <p:cNvSpPr/>
          <p:nvPr/>
        </p:nvSpPr>
        <p:spPr>
          <a:xfrm>
            <a:off x="6711193" y="5656677"/>
            <a:ext cx="2092738" cy="67822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PLASTIC FILM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409078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Silver Ions Work?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9706"/>
          <a:stretch/>
        </p:blipFill>
        <p:spPr>
          <a:xfrm>
            <a:off x="931764" y="2381466"/>
            <a:ext cx="5014498" cy="4260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6866" y="3622005"/>
            <a:ext cx="418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Cell Membrane is de-stabilized</a:t>
            </a:r>
          </a:p>
          <a:p>
            <a:pPr marL="342900" indent="-342900">
              <a:buAutoNum type="arabicPeriod"/>
            </a:pPr>
            <a:r>
              <a:rPr lang="en-US" dirty="0" smtClean="0"/>
              <a:t>Respiration is prohibited</a:t>
            </a:r>
          </a:p>
          <a:p>
            <a:pPr marL="342900" indent="-342900">
              <a:buAutoNum type="arabicPeriod"/>
            </a:pPr>
            <a:r>
              <a:rPr lang="en-US" dirty="0" smtClean="0"/>
              <a:t>Food nutrition intake is impeded</a:t>
            </a:r>
          </a:p>
          <a:p>
            <a:pPr marL="342900" indent="-342900">
              <a:buAutoNum type="arabicPeriod"/>
            </a:pPr>
            <a:r>
              <a:rPr lang="en-US" dirty="0" smtClean="0"/>
              <a:t>Cell Division is inhibited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41147" y="5411362"/>
            <a:ext cx="1630893" cy="47620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SiLVER</a:t>
            </a:r>
            <a:r>
              <a:rPr lang="en-US" sz="1400" b="1" dirty="0" smtClean="0"/>
              <a:t> ION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725560" y="2288083"/>
            <a:ext cx="1630893" cy="47620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BACTERIA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428485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ETHYLENE PROBLEM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9937955"/>
              </p:ext>
            </p:extLst>
          </p:nvPr>
        </p:nvGraphicFramePr>
        <p:xfrm>
          <a:off x="1220740" y="2453150"/>
          <a:ext cx="9389144" cy="3811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7286"/>
                <a:gridCol w="2347286"/>
                <a:gridCol w="2347286"/>
                <a:gridCol w="2347286"/>
              </a:tblGrid>
              <a:tr h="611219">
                <a:tc gridSpan="4">
                  <a:txBody>
                    <a:bodyPr/>
                    <a:lstStyle/>
                    <a:p>
                      <a:pPr algn="dist"/>
                      <a:r>
                        <a:rPr lang="en-US" dirty="0" smtClean="0"/>
                        <a:t>ETHYLENE PRODUCTION</a:t>
                      </a:r>
                      <a:r>
                        <a:rPr lang="en-US" baseline="0" dirty="0" smtClean="0"/>
                        <a:t> FROM DIFFERENT FRUITS &amp; VEGETABLES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</a:t>
                      </a:r>
                    </a:p>
                    <a:p>
                      <a:r>
                        <a:rPr lang="en-US" dirty="0" smtClean="0"/>
                        <a:t>&lt;1.0</a:t>
                      </a:r>
                      <a:r>
                        <a:rPr lang="en-US" baseline="0" dirty="0" smtClean="0"/>
                        <a:t> ml/kg/</a:t>
                      </a:r>
                      <a:r>
                        <a:rPr lang="en-US" baseline="0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1-10</a:t>
                      </a:r>
                      <a:r>
                        <a:rPr lang="en-US" baseline="0" dirty="0" smtClean="0"/>
                        <a:t> ml/kg/</a:t>
                      </a:r>
                      <a:r>
                        <a:rPr lang="en-US" baseline="0" dirty="0" err="1" smtClean="0"/>
                        <a:t>hr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10-100 </a:t>
                      </a:r>
                      <a:r>
                        <a:rPr lang="en-US" baseline="0" dirty="0" smtClean="0"/>
                        <a:t>ml/kg/</a:t>
                      </a:r>
                      <a:r>
                        <a:rPr lang="en-US" baseline="0" dirty="0" err="1" smtClean="0"/>
                        <a:t>hr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&gt;100 </a:t>
                      </a:r>
                      <a:r>
                        <a:rPr lang="en-US" baseline="0" dirty="0" smtClean="0"/>
                        <a:t>ml/kg/</a:t>
                      </a:r>
                      <a:r>
                        <a:rPr lang="en-US" baseline="0" dirty="0" err="1" smtClean="0"/>
                        <a:t>hr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Pineapple,</a:t>
                      </a:r>
                      <a:r>
                        <a:rPr lang="en-US" baseline="0" dirty="0" smtClean="0"/>
                        <a:t> artichoke, cauliflower, broccoli, date, orange, spinach, beet root, green asparagus, celery, lemon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Banana, mango, plum, tomato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Apricot, nectarine, pear, peach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Apple, Avocado,</a:t>
                      </a:r>
                      <a:r>
                        <a:rPr lang="en-US" baseline="0" dirty="0" smtClean="0"/>
                        <a:t> cherimoya, passion fruit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2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Fresh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387" y="2343755"/>
            <a:ext cx="8761412" cy="34163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+mj-lt"/>
              </a:rPr>
              <a:t> </a:t>
            </a:r>
            <a:endParaRPr lang="en-US" dirty="0">
              <a:solidFill>
                <a:srgbClr val="6633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Made from food grade Polyethylene resins.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Leave no harmful residues and are human safe.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Preserve the freshness of </a:t>
            </a:r>
            <a:r>
              <a:rPr lang="en-US" dirty="0" smtClean="0">
                <a:latin typeface="+mj-lt"/>
              </a:rPr>
              <a:t>perishables at </a:t>
            </a:r>
            <a:r>
              <a:rPr lang="en-US" dirty="0">
                <a:latin typeface="+mj-lt"/>
              </a:rPr>
              <a:t>room temperature </a:t>
            </a:r>
            <a:endParaRPr lang="en-US" dirty="0" smtClean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as </a:t>
            </a:r>
            <a:r>
              <a:rPr lang="en-US" dirty="0">
                <a:latin typeface="+mj-lt"/>
              </a:rPr>
              <a:t>well as in </a:t>
            </a:r>
            <a:r>
              <a:rPr lang="en-US" dirty="0" smtClean="0">
                <a:latin typeface="+mj-lt"/>
              </a:rPr>
              <a:t>refrigerator</a:t>
            </a:r>
            <a:endParaRPr lang="en-US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Certified and approved for food contact </a:t>
            </a:r>
            <a:r>
              <a:rPr lang="en-US" dirty="0" smtClean="0">
                <a:latin typeface="+mj-lt"/>
              </a:rPr>
              <a:t>applications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j-lt"/>
              </a:rPr>
              <a:t>USFDA Tested by SGS Labs</a:t>
            </a:r>
            <a:endParaRPr lang="en-US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Recyclable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34" y="2511888"/>
            <a:ext cx="1677693" cy="2506010"/>
          </a:xfrm>
          <a:prstGeom prst="rect">
            <a:avLst/>
          </a:prstGeom>
        </p:spPr>
      </p:pic>
      <p:pic>
        <p:nvPicPr>
          <p:cNvPr id="5" name="Picture 4" descr="IMG_209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9881" y="4978875"/>
            <a:ext cx="1975353" cy="14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81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776727"/>
            <a:ext cx="8761413" cy="1150485"/>
          </a:xfrm>
        </p:spPr>
        <p:txBody>
          <a:bodyPr/>
          <a:lstStyle/>
          <a:p>
            <a:r>
              <a:rPr lang="en-US" dirty="0" smtClean="0"/>
              <a:t>USFDA Testing from SGS</a:t>
            </a:r>
            <a:br>
              <a:rPr lang="en-US" dirty="0" smtClean="0"/>
            </a:br>
            <a:r>
              <a:rPr lang="en-US" sz="1600" dirty="0" smtClean="0"/>
              <a:t>Passes </a:t>
            </a:r>
            <a:r>
              <a:rPr lang="en-US" sz="1600" dirty="0"/>
              <a:t>USDFA 21 CFR177.1520 (Olefin Polymers)</a:t>
            </a:r>
            <a:br>
              <a:rPr lang="en-US" sz="1600" dirty="0"/>
            </a:br>
            <a:endParaRPr lang="en-US" dirty="0"/>
          </a:p>
        </p:txBody>
      </p:sp>
      <p:pic>
        <p:nvPicPr>
          <p:cNvPr id="3" name="Picture 2" descr="Screen Shot 2016-05-18 at 2.35.56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2997" y="2256205"/>
            <a:ext cx="4239669" cy="4130212"/>
          </a:xfrm>
          <a:prstGeom prst="rect">
            <a:avLst/>
          </a:prstGeom>
        </p:spPr>
      </p:pic>
      <p:pic>
        <p:nvPicPr>
          <p:cNvPr id="6" name="Picture 5" descr="Screen Shot 2016-05-18 at 2.35.25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42196" y="2267937"/>
            <a:ext cx="4137086" cy="40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51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399160"/>
            <a:ext cx="4351023" cy="2283824"/>
          </a:xfrm>
        </p:spPr>
        <p:txBody>
          <a:bodyPr/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TESTING on Flowers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176" y="2120587"/>
            <a:ext cx="4662724" cy="34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16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6">
      <a:dk1>
        <a:srgbClr val="000000"/>
      </a:dk1>
      <a:lt1>
        <a:sysClr val="window" lastClr="FFFFFF"/>
      </a:lt1>
      <a:dk2>
        <a:srgbClr val="008748"/>
      </a:dk2>
      <a:lt2>
        <a:srgbClr val="C6E7FC"/>
      </a:lt2>
      <a:accent1>
        <a:srgbClr val="74FD00"/>
      </a:accent1>
      <a:accent2>
        <a:srgbClr val="9AD3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15E000"/>
      </a:accent6>
      <a:hlink>
        <a:srgbClr val="0080FF"/>
      </a:hlink>
      <a:folHlink>
        <a:srgbClr val="5EAEFF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2300</TotalTime>
  <Words>365</Words>
  <Application>Microsoft Macintosh PowerPoint</Application>
  <PresentationFormat>Custom</PresentationFormat>
  <Paragraphs>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 Boardroom</vt:lpstr>
      <vt:lpstr>Slide 1</vt:lpstr>
      <vt:lpstr>ETHYLENE PROBLEM</vt:lpstr>
      <vt:lpstr>Technology</vt:lpstr>
      <vt:lpstr>Anti Microbials</vt:lpstr>
      <vt:lpstr>How Silver Ions Work?</vt:lpstr>
      <vt:lpstr>ETHYLENE PROBLEM</vt:lpstr>
      <vt:lpstr>Keep It Fresh Bags</vt:lpstr>
      <vt:lpstr>USFDA Testing from SGS Passes USDFA 21 CFR177.1520 (Olefin Polymers) </vt:lpstr>
      <vt:lpstr>TESTING on Flowers</vt:lpstr>
      <vt:lpstr>Day 1</vt:lpstr>
      <vt:lpstr>Day 3</vt:lpstr>
      <vt:lpstr>Day 7</vt:lpstr>
      <vt:lpstr>Day 7 – Normal bag</vt:lpstr>
      <vt:lpstr>Day 7 – Keep-It-Fresh Bag</vt:lpstr>
      <vt:lpstr>Results</vt:lpstr>
      <vt:lpstr>Also available  Keep-It-Fresh Capsules</vt:lpstr>
      <vt:lpstr>Thanks!</vt:lpstr>
    </vt:vector>
  </TitlesOfParts>
  <Manager/>
  <Company>Hewlett-Packard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RUST-X Corrosion Prevention Specialists</dc:title>
  <dc:subject/>
  <dc:creator>Sidharth</dc:creator>
  <cp:keywords/>
  <dc:description/>
  <cp:lastModifiedBy>Windows User</cp:lastModifiedBy>
  <cp:revision>78</cp:revision>
  <dcterms:created xsi:type="dcterms:W3CDTF">2016-01-27T14:46:06Z</dcterms:created>
  <dcterms:modified xsi:type="dcterms:W3CDTF">2017-02-06T06:32:40Z</dcterms:modified>
  <cp:category/>
</cp:coreProperties>
</file>