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2" r:id="rId5"/>
    <p:sldId id="265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8936A0-F8F1-44EF-BC73-A4189B20934A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958FB5-6C6A-4C7A-AC92-8858E5CF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dreamatico.com/data_images/banana/banan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3418836" cy="281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Keep-It-Fresh </a:t>
            </a:r>
            <a:r>
              <a:rPr lang="en-US" dirty="0" smtClean="0"/>
              <a:t>Bags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Testing of bananas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819400"/>
            <a:ext cx="68580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happens after 14 days to a banana stored in normal conditions of </a:t>
            </a:r>
            <a:br>
              <a:rPr lang="en-US" sz="2400" dirty="0" smtClean="0"/>
            </a:br>
            <a:r>
              <a:rPr lang="en-US" sz="2400" dirty="0" smtClean="0"/>
              <a:t>68 F max  and 45 F min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Bananas in open condition</a:t>
            </a:r>
            <a:endParaRPr lang="en-US" dirty="0"/>
          </a:p>
        </p:txBody>
      </p:sp>
      <p:pic>
        <p:nvPicPr>
          <p:cNvPr id="11" name="Content Placeholder 10" descr="IMG_43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5656" t="17046" r="1964" b="20110"/>
          <a:stretch>
            <a:fillRect/>
          </a:stretch>
        </p:blipFill>
        <p:spPr>
          <a:xfrm rot="5400000">
            <a:off x="4498132" y="1978870"/>
            <a:ext cx="4191000" cy="2976463"/>
          </a:xfrm>
        </p:spPr>
      </p:pic>
      <p:sp>
        <p:nvSpPr>
          <p:cNvPr id="7" name="TextBox 6"/>
          <p:cNvSpPr txBox="1"/>
          <p:nvPr/>
        </p:nvSpPr>
        <p:spPr>
          <a:xfrm>
            <a:off x="1143000" y="5791200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Bananas Day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715000"/>
            <a:ext cx="164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Bananas Day 14</a:t>
            </a:r>
            <a:endParaRPr lang="en-US" dirty="0"/>
          </a:p>
        </p:txBody>
      </p:sp>
      <p:sp>
        <p:nvSpPr>
          <p:cNvPr id="1029" name="AutoShape 5" descr="Displaying IMG_35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D:\Google Drive\R&amp;D\Keep It Fresh\Bananas Day 1\04bb045d-f18e-4c54-942a-9500747f65af.jpg"/>
          <p:cNvPicPr>
            <a:picLocks noChangeAspect="1" noChangeArrowheads="1"/>
          </p:cNvPicPr>
          <p:nvPr/>
        </p:nvPicPr>
        <p:blipFill>
          <a:blip r:embed="rId3"/>
          <a:srcRect l="26642" t="4615" r="22123" b="12307"/>
          <a:stretch>
            <a:fillRect/>
          </a:stretch>
        </p:blipFill>
        <p:spPr bwMode="auto">
          <a:xfrm>
            <a:off x="457200" y="1219200"/>
            <a:ext cx="3429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Shelf life enhancement using a </a:t>
            </a:r>
            <a:r>
              <a:rPr lang="en-US" dirty="0" err="1" smtClean="0"/>
              <a:t>Semper</a:t>
            </a:r>
            <a:r>
              <a:rPr lang="en-US" dirty="0" smtClean="0"/>
              <a:t> Fresh 6% MB Bag?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Bananas packed in SF 6% film</a:t>
            </a:r>
            <a:endParaRPr lang="en-US" dirty="0"/>
          </a:p>
        </p:txBody>
      </p:sp>
      <p:pic>
        <p:nvPicPr>
          <p:cNvPr id="4098" name="Picture 2" descr="http://researchplanets.com/wp-content/uploads/2015/12/Grap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0180" y="152401"/>
            <a:ext cx="1577153" cy="137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0"/>
            <a:ext cx="1933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Increases Life Increases Profits</a:t>
            </a:r>
            <a:endParaRPr lang="en-US" sz="1100" dirty="0"/>
          </a:p>
        </p:txBody>
      </p:sp>
      <p:pic>
        <p:nvPicPr>
          <p:cNvPr id="16" name="Content Placeholder 15" descr="IMG_436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1075" r="50000"/>
          <a:stretch>
            <a:fillRect/>
          </a:stretch>
        </p:blipFill>
        <p:spPr>
          <a:xfrm rot="5400000">
            <a:off x="4783393" y="1236407"/>
            <a:ext cx="2133600" cy="3165987"/>
          </a:xfrm>
        </p:spPr>
      </p:pic>
      <p:sp>
        <p:nvSpPr>
          <p:cNvPr id="19" name="TextBox 18"/>
          <p:cNvSpPr txBox="1"/>
          <p:nvPr/>
        </p:nvSpPr>
        <p:spPr>
          <a:xfrm>
            <a:off x="1066800" y="4114800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Bananas Day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4114800"/>
            <a:ext cx="164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Bananas Day 14</a:t>
            </a:r>
            <a:endParaRPr lang="en-US" dirty="0"/>
          </a:p>
        </p:txBody>
      </p:sp>
      <p:pic>
        <p:nvPicPr>
          <p:cNvPr id="29" name="Picture 28" descr="4136bafb-71c7-40b0-9b2e-c73f0b2d7aa7.jpg"/>
          <p:cNvPicPr>
            <a:picLocks noChangeAspect="1"/>
          </p:cNvPicPr>
          <p:nvPr/>
        </p:nvPicPr>
        <p:blipFill>
          <a:blip r:embed="rId4"/>
          <a:srcRect t="53382"/>
          <a:stretch>
            <a:fillRect/>
          </a:stretch>
        </p:blipFill>
        <p:spPr>
          <a:xfrm>
            <a:off x="228600" y="1752600"/>
            <a:ext cx="3428999" cy="21294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95400" y="2895600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SF MB @ 6%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76800" y="2895600"/>
            <a:ext cx="990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SF MB @ 6%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4724400"/>
            <a:ext cx="73914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slight deterioration compared to the deterioration without packaging.  The bananas after 14 days look as </a:t>
            </a:r>
            <a:r>
              <a:rPr lang="en-US" dirty="0" err="1" smtClean="0"/>
              <a:t>deteriroated</a:t>
            </a:r>
            <a:r>
              <a:rPr lang="en-US" dirty="0" smtClean="0"/>
              <a:t> as 3 days old bananas in open.  The shelf life seems to have extended by 5 Times or 500%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</TotalTime>
  <Words>106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Origin</vt:lpstr>
      <vt:lpstr>Keep-It-Fresh Bags</vt:lpstr>
      <vt:lpstr>What happens after 14 days to a banana stored in normal conditions of  68 F max  and 45 F min</vt:lpstr>
      <vt:lpstr>Bananas in open condition</vt:lpstr>
      <vt:lpstr>Shelf life enhancement using a Semper Fresh 6% MB Bag?</vt:lpstr>
      <vt:lpstr>Bananas packed in SF 6% film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it Fresh Bags</dc:title>
  <dc:creator>login</dc:creator>
  <cp:lastModifiedBy>admin</cp:lastModifiedBy>
  <cp:revision>19</cp:revision>
  <dcterms:created xsi:type="dcterms:W3CDTF">2016-01-28T09:17:06Z</dcterms:created>
  <dcterms:modified xsi:type="dcterms:W3CDTF">2016-05-03T05:55:48Z</dcterms:modified>
</cp:coreProperties>
</file>